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69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6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7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35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8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4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1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7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7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1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4D73F-78A8-4C5F-A5FB-57A11B661A42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BC324-2F45-4036-93C3-408D9BAC7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95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7310" y="-33037"/>
            <a:ext cx="7685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/>
              <a:t>Job Aid 2: Documentation System</a:t>
            </a:r>
            <a:r>
              <a:rPr lang="en-US" sz="1200" b="1" baseline="30000" dirty="0"/>
              <a:t>1-13</a:t>
            </a:r>
            <a:endParaRPr lang="en-US" sz="1200" b="1" dirty="0"/>
          </a:p>
          <a:p>
            <a:pPr algn="r"/>
            <a:r>
              <a:rPr lang="en-US" sz="2000" b="1" dirty="0"/>
              <a:t>How to Establish Your Documentation System			</a:t>
            </a:r>
            <a:endParaRPr lang="en-US" sz="2000" b="1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566382" y="1406117"/>
            <a:ext cx="2784143" cy="641445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Document hierarchy is defined</a:t>
            </a:r>
          </a:p>
        </p:txBody>
      </p:sp>
      <p:sp>
        <p:nvSpPr>
          <p:cNvPr id="7" name="Oval 6"/>
          <p:cNvSpPr/>
          <p:nvPr/>
        </p:nvSpPr>
        <p:spPr>
          <a:xfrm>
            <a:off x="464025" y="310458"/>
            <a:ext cx="2988859" cy="746247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Need to design a document system is identified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52884" y="580611"/>
            <a:ext cx="36507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ISO 15189 requires your QMS be documented.</a:t>
            </a:r>
          </a:p>
          <a:p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566381" y="2311787"/>
            <a:ext cx="2784143" cy="641445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Identification system is created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6380" y="3296196"/>
            <a:ext cx="2784143" cy="641445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Document formats are created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6382" y="4220218"/>
            <a:ext cx="2784143" cy="641445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Document control processes are defined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6380" y="5166481"/>
            <a:ext cx="2784143" cy="641445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Responsibilities to create documents are assigned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6382" y="6192894"/>
            <a:ext cx="2784143" cy="641445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Documents are written</a:t>
            </a:r>
          </a:p>
        </p:txBody>
      </p:sp>
      <p:cxnSp>
        <p:nvCxnSpPr>
          <p:cNvPr id="17" name="Straight Arrow Connector 16"/>
          <p:cNvCxnSpPr>
            <a:stCxn id="7" idx="4"/>
            <a:endCxn id="6" idx="0"/>
          </p:cNvCxnSpPr>
          <p:nvPr/>
        </p:nvCxnSpPr>
        <p:spPr>
          <a:xfrm flipH="1">
            <a:off x="1958454" y="1056705"/>
            <a:ext cx="1" cy="3494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81822" y="2009790"/>
            <a:ext cx="8" cy="282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765893" y="2993567"/>
            <a:ext cx="8" cy="282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781830" y="3937641"/>
            <a:ext cx="8" cy="282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781838" y="4937287"/>
            <a:ext cx="8" cy="282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781846" y="5877645"/>
            <a:ext cx="8" cy="282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0800000">
            <a:off x="144414" y="4540940"/>
            <a:ext cx="524327" cy="1972677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1" idx="1"/>
          </p:cNvCxnSpPr>
          <p:nvPr/>
        </p:nvCxnSpPr>
        <p:spPr>
          <a:xfrm>
            <a:off x="144414" y="4540940"/>
            <a:ext cx="421968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Extract 49"/>
          <p:cNvSpPr/>
          <p:nvPr/>
        </p:nvSpPr>
        <p:spPr>
          <a:xfrm>
            <a:off x="9528414" y="1716874"/>
            <a:ext cx="2558957" cy="2698688"/>
          </a:xfrm>
          <a:prstGeom prst="flowChartExtra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Document Hierarchy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184943" y="5807926"/>
            <a:ext cx="294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create a system that works for your organization!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639032" y="2753032"/>
            <a:ext cx="889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Level of Detail 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9335068" y="1785511"/>
            <a:ext cx="27296" cy="26986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789158" y="1483882"/>
            <a:ext cx="114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955208" y="4484199"/>
            <a:ext cx="114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specific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379884" y="2236142"/>
            <a:ext cx="5001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At a minimum, a unique title must be given to each document</a:t>
            </a:r>
          </a:p>
          <a:p>
            <a:pPr marL="231775" indent="-231775"/>
            <a:r>
              <a:rPr lang="en-US" sz="1200" dirty="0"/>
              <a:t>Consider how forms will be linked back to its respective procedure document</a:t>
            </a:r>
          </a:p>
          <a:p>
            <a:pPr marL="231775" indent="-231775"/>
            <a:r>
              <a:rPr lang="en-US" sz="1200" dirty="0"/>
              <a:t>Create a numbering system that does not require a secondary index to decipher the document type and purpose. 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350523" y="3134855"/>
            <a:ext cx="4972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Templates for: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Processes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/>
              <a:t>Procedures – ISO 15189 defines specific elements for technical procedures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Forms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452884" y="6341896"/>
            <a:ext cx="3650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All documents must be legible and written in a language commonly understood by staff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320956" y="4177060"/>
            <a:ext cx="44446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Needed document control processes: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Document identification and control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Document creation, review, and approval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Making changes to documents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Periodic review of documents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Document archival, storage, and retention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328312" y="1511045"/>
            <a:ext cx="3772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/>
            <a:r>
              <a:rPr lang="en-US" sz="1200" dirty="0"/>
              <a:t>A description of the structure and relationships of the documentation used in the QMS</a:t>
            </a:r>
          </a:p>
        </p:txBody>
      </p:sp>
    </p:spTree>
    <p:extLst>
      <p:ext uri="{BB962C8B-B14F-4D97-AF65-F5344CB8AC3E}">
        <p14:creationId xmlns:p14="http://schemas.microsoft.com/office/powerpoint/2010/main" val="957363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191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21</cp:revision>
  <cp:lastPrinted>2019-01-25T22:01:15Z</cp:lastPrinted>
  <dcterms:created xsi:type="dcterms:W3CDTF">2016-01-18T10:13:51Z</dcterms:created>
  <dcterms:modified xsi:type="dcterms:W3CDTF">2019-04-24T12:48:09Z</dcterms:modified>
</cp:coreProperties>
</file>